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3" autoAdjust="0"/>
    <p:restoredTop sz="95883" autoAdjust="0"/>
  </p:normalViewPr>
  <p:slideViewPr>
    <p:cSldViewPr snapToGrid="0">
      <p:cViewPr varScale="1">
        <p:scale>
          <a:sx n="110" d="100"/>
          <a:sy n="110" d="100"/>
        </p:scale>
        <p:origin x="20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2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4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1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2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70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2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1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ến thức lập trình ứng dụng, Website, PHP,  Java, HTML, CS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750" y="5838169"/>
            <a:ext cx="2066256" cy="8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1378605" y="2857891"/>
            <a:ext cx="2207879" cy="220787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07</a:t>
            </a:r>
            <a:endParaRPr lang="en-US" sz="8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393680" y="1959339"/>
            <a:ext cx="73675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WordPress</a:t>
            </a:r>
          </a:p>
          <a:p>
            <a:r>
              <a:rPr lang="en-US" sz="8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ElasticPress</a:t>
            </a:r>
            <a:endParaRPr lang="en-US" sz="6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DF267-F0D5-D64C-969F-14B67908C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21" y="614123"/>
            <a:ext cx="4493609" cy="152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8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686" y="614571"/>
            <a:ext cx="638835" cy="267033"/>
          </a:xfrm>
          <a:prstGeom prst="rect">
            <a:avLst/>
          </a:prstGeom>
        </p:spPr>
      </p:pic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8C4FE685-B8B0-AC43-AFE7-8ECAA69D5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0331" y="614571"/>
            <a:ext cx="889323" cy="889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4C9F1D-C59B-304B-92C6-F1872BD6AC77}"/>
              </a:ext>
            </a:extLst>
          </p:cNvPr>
          <p:cNvSpPr txBox="1"/>
          <p:nvPr/>
        </p:nvSpPr>
        <p:spPr>
          <a:xfrm>
            <a:off x="6551271" y="881604"/>
            <a:ext cx="1222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bare - repo</a:t>
            </a:r>
          </a:p>
        </p:txBody>
      </p:sp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C4FB700E-05C4-0542-BDC0-D708E77CF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4521" y="1415153"/>
            <a:ext cx="889323" cy="8893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C40E6F-CD22-2C47-B17E-B563BD4A6526}"/>
              </a:ext>
            </a:extLst>
          </p:cNvPr>
          <p:cNvSpPr txBox="1"/>
          <p:nvPr/>
        </p:nvSpPr>
        <p:spPr>
          <a:xfrm>
            <a:off x="3459430" y="2284126"/>
            <a:ext cx="114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none bare</a:t>
            </a:r>
          </a:p>
        </p:txBody>
      </p:sp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4290F9BA-EEEE-E449-90BC-AAB16B5D1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54065" y="2051518"/>
            <a:ext cx="889323" cy="8893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3C0F82-72F6-3540-8CFC-1771495422BA}"/>
              </a:ext>
            </a:extLst>
          </p:cNvPr>
          <p:cNvSpPr txBox="1"/>
          <p:nvPr/>
        </p:nvSpPr>
        <p:spPr>
          <a:xfrm>
            <a:off x="6345005" y="2318551"/>
            <a:ext cx="114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none bare</a:t>
            </a:r>
          </a:p>
        </p:txBody>
      </p:sp>
      <p:pic>
        <p:nvPicPr>
          <p:cNvPr id="15" name="Graphic 14" descr="Database">
            <a:extLst>
              <a:ext uri="{FF2B5EF4-FFF2-40B4-BE49-F238E27FC236}">
                <a16:creationId xmlns:a16="http://schemas.microsoft.com/office/drawing/2014/main" id="{0C476DFE-69EF-BB47-9EA2-453E3704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94536" y="1415153"/>
            <a:ext cx="889323" cy="8893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220F2-10D3-3940-A876-55A02FDED4E4}"/>
              </a:ext>
            </a:extLst>
          </p:cNvPr>
          <p:cNvSpPr txBox="1"/>
          <p:nvPr/>
        </p:nvSpPr>
        <p:spPr>
          <a:xfrm>
            <a:off x="9127603" y="1949219"/>
            <a:ext cx="114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none bare</a:t>
            </a:r>
          </a:p>
        </p:txBody>
      </p:sp>
    </p:spTree>
    <p:extLst>
      <p:ext uri="{BB962C8B-B14F-4D97-AF65-F5344CB8AC3E}">
        <p14:creationId xmlns:p14="http://schemas.microsoft.com/office/powerpoint/2010/main" val="3891343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</TotalTime>
  <Words>12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 Xuan</dc:creator>
  <cp:lastModifiedBy>Microsoft Office User</cp:lastModifiedBy>
  <cp:revision>143</cp:revision>
  <dcterms:created xsi:type="dcterms:W3CDTF">2018-02-27T06:37:18Z</dcterms:created>
  <dcterms:modified xsi:type="dcterms:W3CDTF">2020-06-13T03:55:28Z</dcterms:modified>
</cp:coreProperties>
</file>